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9" r:id="rId6"/>
    <p:sldId id="260" r:id="rId7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3" autoAdjust="0"/>
    <p:restoredTop sz="96327" autoAdjust="0"/>
  </p:normalViewPr>
  <p:slideViewPr>
    <p:cSldViewPr>
      <p:cViewPr varScale="1">
        <p:scale>
          <a:sx n="114" d="100"/>
          <a:sy n="114" d="100"/>
        </p:scale>
        <p:origin x="558" y="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13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EF133-1F29-441E-9E4F-1E06AE8F39E8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6A157-CDA4-43E5-B427-0FB0664406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60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88340-3319-5F45-B242-3DADCA167CA6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BAE5-6EFB-1849-8695-452BB17CE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5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1584" y="110413"/>
            <a:ext cx="8853824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95900" y="225552"/>
            <a:ext cx="128270" cy="51244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5370" y="110413"/>
            <a:ext cx="944003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89884C8-EA3F-4543-93C7-B8ADCF09156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9" y="-381000"/>
            <a:ext cx="1797050" cy="17970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r" eaLnBrk="1" hangingPunct="1">
        <a:defRPr b="0"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326623" y="3183635"/>
            <a:ext cx="1432560" cy="129539"/>
          </a:xfrm>
          <a:custGeom>
            <a:avLst/>
            <a:gdLst/>
            <a:ahLst/>
            <a:cxnLst/>
            <a:rect l="l" t="t" r="r" b="b"/>
            <a:pathLst>
              <a:path w="1432559" h="129539">
                <a:moveTo>
                  <a:pt x="1432280" y="0"/>
                </a:moveTo>
                <a:lnTo>
                  <a:pt x="0" y="0"/>
                </a:lnTo>
                <a:lnTo>
                  <a:pt x="0" y="129171"/>
                </a:lnTo>
                <a:lnTo>
                  <a:pt x="1432280" y="129171"/>
                </a:lnTo>
                <a:lnTo>
                  <a:pt x="1432280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83392" y="1438172"/>
            <a:ext cx="5687982" cy="850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endParaRPr sz="5400" dirty="0">
              <a:latin typeface="+mj-lt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14531" y="160020"/>
            <a:ext cx="832102" cy="34747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051303" cy="1627632"/>
          </a:xfrm>
          <a:prstGeom prst="rect">
            <a:avLst/>
          </a:prstGeom>
        </p:spPr>
      </p:pic>
      <p:pic>
        <p:nvPicPr>
          <p:cNvPr id="17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19073" y="6558230"/>
            <a:ext cx="719327" cy="163067"/>
          </a:xfrm>
          <a:prstGeom prst="rect">
            <a:avLst/>
          </a:prstGeom>
        </p:spPr>
      </p:pic>
      <p:pic>
        <p:nvPicPr>
          <p:cNvPr id="19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9725" y="6505653"/>
            <a:ext cx="303275" cy="26822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467E423-9B72-9D44-ADB4-BE53A7F612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01" y="6505653"/>
            <a:ext cx="577850" cy="309973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0F0404C-DF10-7447-BD5B-82F92A7BE1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602" y="6469379"/>
            <a:ext cx="303275" cy="30327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396" y="-171400"/>
            <a:ext cx="6903313" cy="738530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9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/>
          <p:cNvSpPr/>
          <p:nvPr/>
        </p:nvSpPr>
        <p:spPr>
          <a:xfrm>
            <a:off x="1271464" y="3284984"/>
            <a:ext cx="1728192" cy="303272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1800592" y="1412776"/>
            <a:ext cx="5303520" cy="452628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29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̀le-ppt-novembre-2021" id="{AF24C071-7648-3E4F-A135-4F047659AB8E}" vid="{3FFD0F18-CC22-9D43-8830-1643EE5C1E1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12E7480E269B4ABFE1AF0DE7286A35" ma:contentTypeVersion="8" ma:contentTypeDescription="Crée un document." ma:contentTypeScope="" ma:versionID="c71e999d3579f4a13e545f7a81e16707">
  <xsd:schema xmlns:xsd="http://www.w3.org/2001/XMLSchema" xmlns:xs="http://www.w3.org/2001/XMLSchema" xmlns:p="http://schemas.microsoft.com/office/2006/metadata/properties" xmlns:ns3="fa859967-ed3b-48b3-acc3-20336a815a36" targetNamespace="http://schemas.microsoft.com/office/2006/metadata/properties" ma:root="true" ma:fieldsID="7166d21f7b52dbacd6934235f4233771" ns3:_="">
    <xsd:import namespace="fa859967-ed3b-48b3-acc3-20336a815a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59967-ed3b-48b3-acc3-20336a815a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96245C-1EB8-48AC-86B7-09B94BCB44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59967-ed3b-48b3-acc3-20336a815a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A0F632-019E-4B54-9FD5-FD94AC7785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ECC3F1-18AD-41E2-803F-CD2FC299D976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fa859967-ed3b-48b3-acc3-20336a815a3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4579</TotalTime>
  <Words>5</Words>
  <Application>Microsoft Office PowerPoint</Application>
  <PresentationFormat>Grand écran</PresentationFormat>
  <Paragraphs>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Calibri</vt:lpstr>
      <vt:lpstr>Thème Office</vt:lpstr>
      <vt:lpstr>Présentation PowerPoint</vt:lpstr>
      <vt:lpstr>Présentation PowerPoint</vt:lpstr>
      <vt:lpstr>Merci de votre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 DOC Sous-titre</dc:title>
  <dc:creator>Anne Marie GASTAUD</dc:creator>
  <cp:lastModifiedBy>Marie LE DEUN</cp:lastModifiedBy>
  <cp:revision>23</cp:revision>
  <dcterms:created xsi:type="dcterms:W3CDTF">2021-12-01T08:14:21Z</dcterms:created>
  <dcterms:modified xsi:type="dcterms:W3CDTF">2023-03-07T10:24:23Z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Acrobat PDFMaker 21 pour PowerPoint</vt:lpwstr>
  </property>
  <property fmtid="{D5CDD505-2E9C-101B-9397-08002B2CF9AE}" pid="4" name="LastSaved">
    <vt:filetime>2021-11-17T00:00:00Z</vt:filetime>
  </property>
  <property fmtid="{D5CDD505-2E9C-101B-9397-08002B2CF9AE}" pid="5" name="ContentTypeId">
    <vt:lpwstr>0x0101005212E7480E269B4ABFE1AF0DE7286A35</vt:lpwstr>
  </property>
</Properties>
</file>