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notesMasterIdLst>
    <p:notesMasterId r:id="rId8"/>
  </p:notesMasterIdLst>
  <p:handoutMasterIdLst>
    <p:handoutMasterId r:id="rId9"/>
  </p:handoutMasterIdLst>
  <p:sldIdLst>
    <p:sldId id="256" r:id="rId5"/>
    <p:sldId id="259" r:id="rId6"/>
    <p:sldId id="260" r:id="rId7"/>
  </p:sldIdLst>
  <p:sldSz cx="12192000" cy="6858000"/>
  <p:notesSz cx="12192000" cy="6858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463" autoAdjust="0"/>
    <p:restoredTop sz="96327" autoAdjust="0"/>
  </p:normalViewPr>
  <p:slideViewPr>
    <p:cSldViewPr>
      <p:cViewPr varScale="1">
        <p:scale>
          <a:sx n="114" d="100"/>
          <a:sy n="114" d="100"/>
        </p:scale>
        <p:origin x="558" y="168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115" d="100"/>
          <a:sy n="115" d="100"/>
        </p:scale>
        <p:origin x="130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52832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6905625" y="0"/>
            <a:ext cx="52832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9EF133-1F29-441E-9E4F-1E06AE8F39E8}" type="datetimeFigureOut">
              <a:rPr lang="fr-FR" smtClean="0"/>
              <a:t>12/04/2023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6513513"/>
            <a:ext cx="52832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6905625" y="6513513"/>
            <a:ext cx="52832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86A157-CDA4-43E5-B427-0FB06644061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546049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52832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6905625" y="0"/>
            <a:ext cx="52832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388340-3319-5F45-B242-3DADCA167CA6}" type="datetimeFigureOut">
              <a:rPr lang="fr-FR" smtClean="0"/>
              <a:t>12/04/2023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4038600" y="857250"/>
            <a:ext cx="41148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1219200" y="3300413"/>
            <a:ext cx="97536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52832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6905625" y="6513513"/>
            <a:ext cx="52832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E0BAE5-6EFB-1849-8695-452BB17CE0D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355572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r>
              <a:rPr lang="fr-FR"/>
              <a:t>Modifiez le style des sous-titres du masque</a:t>
            </a:r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4/12/2023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351584" y="110413"/>
            <a:ext cx="8853824" cy="635000"/>
          </a:xfrm>
        </p:spPr>
        <p:txBody>
          <a:bodyPr lIns="0" tIns="0" rIns="0" bIns="0"/>
          <a:lstStyle>
            <a:lvl1pPr algn="r">
              <a:defRPr sz="40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r>
              <a:rPr lang="fr-FR" dirty="0"/>
              <a:t>Modifiez le style du titre</a:t>
            </a:r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4/12/2023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919536" y="110413"/>
            <a:ext cx="9285872" cy="635000"/>
          </a:xfrm>
        </p:spPr>
        <p:txBody>
          <a:bodyPr lIns="0" tIns="0" rIns="0" bIns="0"/>
          <a:lstStyle>
            <a:lvl1pPr algn="r">
              <a:defRPr sz="40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r>
              <a:rPr lang="fr-FR" dirty="0"/>
              <a:t>Modifiez le style du titre</a:t>
            </a:r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4/12/2023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919536" y="110413"/>
            <a:ext cx="9285872" cy="635000"/>
          </a:xfrm>
        </p:spPr>
        <p:txBody>
          <a:bodyPr lIns="0" tIns="0" rIns="0" bIns="0"/>
          <a:lstStyle>
            <a:lvl1pPr algn="r">
              <a:defRPr sz="40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r>
              <a:rPr lang="fr-FR" dirty="0"/>
              <a:t>Modifiez le style du titre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4/12/2023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1495900" y="225552"/>
            <a:ext cx="128270" cy="512445"/>
          </a:xfrm>
          <a:custGeom>
            <a:avLst/>
            <a:gdLst/>
            <a:ahLst/>
            <a:cxnLst/>
            <a:rect l="l" t="t" r="r" b="b"/>
            <a:pathLst>
              <a:path w="128270" h="512445">
                <a:moveTo>
                  <a:pt x="127647" y="0"/>
                </a:moveTo>
                <a:lnTo>
                  <a:pt x="0" y="0"/>
                </a:lnTo>
                <a:lnTo>
                  <a:pt x="0" y="511962"/>
                </a:lnTo>
                <a:lnTo>
                  <a:pt x="127647" y="511962"/>
                </a:lnTo>
                <a:lnTo>
                  <a:pt x="127647" y="0"/>
                </a:lnTo>
                <a:close/>
              </a:path>
            </a:pathLst>
          </a:custGeom>
          <a:solidFill>
            <a:srgbClr val="EBB34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765370" y="110413"/>
            <a:ext cx="9440037" cy="635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09600" y="1577340"/>
            <a:ext cx="109728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4/12/2023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689884C8-EA3F-4543-93C7-B8ADCF091564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1679" y="-381000"/>
            <a:ext cx="1797050" cy="179705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iming>
    <p:tnLst>
      <p:par>
        <p:cTn id="1" dur="indefinite" restart="never" nodeType="tmRoot"/>
      </p:par>
    </p:tnLst>
  </p:timing>
  <p:txStyles>
    <p:titleStyle>
      <a:lvl1pPr algn="r" eaLnBrk="1" hangingPunct="1">
        <a:defRPr b="0">
          <a:latin typeface="+mj-lt"/>
          <a:ea typeface="+mj-ea"/>
          <a:cs typeface="+mj-cs"/>
        </a:defRPr>
      </a:lvl1pPr>
    </p:titleStyle>
    <p:bodyStyle>
      <a:lvl1pPr marL="0" eaLnBrk="1" hangingPunct="1">
        <a:defRPr>
          <a:latin typeface="+mn-lt"/>
          <a:ea typeface="+mn-ea"/>
          <a:cs typeface="+mn-cs"/>
        </a:defRPr>
      </a:lvl1pPr>
      <a:lvl2pPr marL="457200" eaLnBrk="1" hangingPunct="1">
        <a:defRPr>
          <a:latin typeface="+mn-lt"/>
          <a:ea typeface="+mn-ea"/>
          <a:cs typeface="+mn-cs"/>
        </a:defRPr>
      </a:lvl2pPr>
      <a:lvl3pPr marL="914400" eaLnBrk="1" hangingPunct="1">
        <a:defRPr>
          <a:latin typeface="+mn-lt"/>
          <a:ea typeface="+mn-ea"/>
          <a:cs typeface="+mn-cs"/>
        </a:defRPr>
      </a:lvl3pPr>
      <a:lvl4pPr marL="1371600" eaLnBrk="1" hangingPunct="1">
        <a:defRPr>
          <a:latin typeface="+mn-lt"/>
          <a:ea typeface="+mn-ea"/>
          <a:cs typeface="+mn-cs"/>
        </a:defRPr>
      </a:lvl4pPr>
      <a:lvl5pPr marL="1828800" eaLnBrk="1" hangingPunct="1">
        <a:defRPr>
          <a:latin typeface="+mn-lt"/>
          <a:ea typeface="+mn-ea"/>
          <a:cs typeface="+mn-cs"/>
        </a:defRPr>
      </a:lvl5pPr>
      <a:lvl6pPr marL="2286000" eaLnBrk="1" hangingPunct="1">
        <a:defRPr>
          <a:latin typeface="+mn-lt"/>
          <a:ea typeface="+mn-ea"/>
          <a:cs typeface="+mn-cs"/>
        </a:defRPr>
      </a:lvl6pPr>
      <a:lvl7pPr marL="2743200" eaLnBrk="1" hangingPunct="1">
        <a:defRPr>
          <a:latin typeface="+mn-lt"/>
          <a:ea typeface="+mn-ea"/>
          <a:cs typeface="+mn-cs"/>
        </a:defRPr>
      </a:lvl7pPr>
      <a:lvl8pPr marL="3200400" eaLnBrk="1" hangingPunct="1">
        <a:defRPr>
          <a:latin typeface="+mn-lt"/>
          <a:ea typeface="+mn-ea"/>
          <a:cs typeface="+mn-cs"/>
        </a:defRPr>
      </a:lvl8pPr>
      <a:lvl9pPr marL="3657600" eaLnBrk="1" hangingPunct="1">
        <a:defRPr>
          <a:latin typeface="+mn-lt"/>
          <a:ea typeface="+mn-ea"/>
          <a:cs typeface="+mn-cs"/>
        </a:defRPr>
      </a:lvl9pPr>
    </p:bodyStyle>
    <p:otherStyle>
      <a:lvl1pPr marL="0" eaLnBrk="1" hangingPunct="1">
        <a:defRPr>
          <a:latin typeface="+mn-lt"/>
          <a:ea typeface="+mn-ea"/>
          <a:cs typeface="+mn-cs"/>
        </a:defRPr>
      </a:lvl1pPr>
      <a:lvl2pPr marL="457200" eaLnBrk="1" hangingPunct="1">
        <a:defRPr>
          <a:latin typeface="+mn-lt"/>
          <a:ea typeface="+mn-ea"/>
          <a:cs typeface="+mn-cs"/>
        </a:defRPr>
      </a:lvl2pPr>
      <a:lvl3pPr marL="914400" eaLnBrk="1" hangingPunct="1">
        <a:defRPr>
          <a:latin typeface="+mn-lt"/>
          <a:ea typeface="+mn-ea"/>
          <a:cs typeface="+mn-cs"/>
        </a:defRPr>
      </a:lvl3pPr>
      <a:lvl4pPr marL="1371600" eaLnBrk="1" hangingPunct="1">
        <a:defRPr>
          <a:latin typeface="+mn-lt"/>
          <a:ea typeface="+mn-ea"/>
          <a:cs typeface="+mn-cs"/>
        </a:defRPr>
      </a:lvl4pPr>
      <a:lvl5pPr marL="1828800" eaLnBrk="1" hangingPunct="1">
        <a:defRPr>
          <a:latin typeface="+mn-lt"/>
          <a:ea typeface="+mn-ea"/>
          <a:cs typeface="+mn-cs"/>
        </a:defRPr>
      </a:lvl5pPr>
      <a:lvl6pPr marL="2286000" eaLnBrk="1" hangingPunct="1">
        <a:defRPr>
          <a:latin typeface="+mn-lt"/>
          <a:ea typeface="+mn-ea"/>
          <a:cs typeface="+mn-cs"/>
        </a:defRPr>
      </a:lvl6pPr>
      <a:lvl7pPr marL="2743200" eaLnBrk="1" hangingPunct="1">
        <a:defRPr>
          <a:latin typeface="+mn-lt"/>
          <a:ea typeface="+mn-ea"/>
          <a:cs typeface="+mn-cs"/>
        </a:defRPr>
      </a:lvl7pPr>
      <a:lvl8pPr marL="3200400" eaLnBrk="1" hangingPunct="1">
        <a:defRPr>
          <a:latin typeface="+mn-lt"/>
          <a:ea typeface="+mn-ea"/>
          <a:cs typeface="+mn-cs"/>
        </a:defRPr>
      </a:lvl8pPr>
      <a:lvl9pPr marL="3657600" eaLnBrk="1" hangingPunct="1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6.png"/><Relationship Id="rId5" Type="http://schemas.openxmlformats.org/officeDocument/2006/relationships/image" Target="../media/image5.jpg"/><Relationship Id="rId4" Type="http://schemas.openxmlformats.org/officeDocument/2006/relationships/image" Target="../media/image4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/>
          <p:nvPr/>
        </p:nvSpPr>
        <p:spPr>
          <a:xfrm>
            <a:off x="10326623" y="3183635"/>
            <a:ext cx="1432560" cy="129539"/>
          </a:xfrm>
          <a:custGeom>
            <a:avLst/>
            <a:gdLst/>
            <a:ahLst/>
            <a:cxnLst/>
            <a:rect l="l" t="t" r="r" b="b"/>
            <a:pathLst>
              <a:path w="1432559" h="129539">
                <a:moveTo>
                  <a:pt x="1432280" y="0"/>
                </a:moveTo>
                <a:lnTo>
                  <a:pt x="0" y="0"/>
                </a:lnTo>
                <a:lnTo>
                  <a:pt x="0" y="129171"/>
                </a:lnTo>
                <a:lnTo>
                  <a:pt x="1432280" y="129171"/>
                </a:lnTo>
                <a:lnTo>
                  <a:pt x="1432280" y="0"/>
                </a:lnTo>
                <a:close/>
              </a:path>
            </a:pathLst>
          </a:custGeom>
          <a:solidFill>
            <a:srgbClr val="EBB34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6083392" y="1438172"/>
            <a:ext cx="5687982" cy="85004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5000"/>
              </a:lnSpc>
              <a:spcBef>
                <a:spcPts val="100"/>
              </a:spcBef>
            </a:pPr>
            <a:endParaRPr sz="5400" dirty="0">
              <a:latin typeface="+mj-lt"/>
            </a:endParaRPr>
          </a:p>
        </p:txBody>
      </p:sp>
      <p:pic>
        <p:nvPicPr>
          <p:cNvPr id="13" name="object 1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114531" y="160020"/>
            <a:ext cx="832102" cy="347471"/>
          </a:xfrm>
          <a:prstGeom prst="rect">
            <a:avLst/>
          </a:prstGeom>
        </p:spPr>
      </p:pic>
      <p:pic>
        <p:nvPicPr>
          <p:cNvPr id="16" name="object 1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2051303" cy="1627632"/>
          </a:xfrm>
          <a:prstGeom prst="rect">
            <a:avLst/>
          </a:prstGeom>
        </p:spPr>
      </p:pic>
      <p:pic>
        <p:nvPicPr>
          <p:cNvPr id="17" name="object 2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193142" y="6539481"/>
            <a:ext cx="719327" cy="163067"/>
          </a:xfrm>
          <a:prstGeom prst="rect">
            <a:avLst/>
          </a:prstGeom>
        </p:spPr>
      </p:pic>
      <p:pic>
        <p:nvPicPr>
          <p:cNvPr id="19" name="object 3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263352" y="6486904"/>
            <a:ext cx="303275" cy="268223"/>
          </a:xfrm>
          <a:prstGeom prst="rect">
            <a:avLst/>
          </a:prstGeom>
        </p:spPr>
      </p:pic>
      <p:pic>
        <p:nvPicPr>
          <p:cNvPr id="21" name="Image 20">
            <a:extLst>
              <a:ext uri="{FF2B5EF4-FFF2-40B4-BE49-F238E27FC236}">
                <a16:creationId xmlns:a16="http://schemas.microsoft.com/office/drawing/2014/main" id="{20F0404C-DF10-7447-BD5B-82F92A7BE158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376" y="6455923"/>
            <a:ext cx="303275" cy="303275"/>
          </a:xfrm>
          <a:prstGeom prst="rect">
            <a:avLst/>
          </a:prstGeom>
        </p:spPr>
      </p:pic>
      <p:pic>
        <p:nvPicPr>
          <p:cNvPr id="2" name="Image 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20396" y="-171400"/>
            <a:ext cx="6903313" cy="7056783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3990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8"/>
          <p:cNvSpPr/>
          <p:nvPr/>
        </p:nvSpPr>
        <p:spPr>
          <a:xfrm>
            <a:off x="1271464" y="3284984"/>
            <a:ext cx="1728192" cy="3032725"/>
          </a:xfrm>
          <a:custGeom>
            <a:avLst/>
            <a:gdLst/>
            <a:ahLst/>
            <a:cxnLst/>
            <a:rect l="l" t="t" r="r" b="b"/>
            <a:pathLst>
              <a:path w="128270" h="512445">
                <a:moveTo>
                  <a:pt x="127647" y="0"/>
                </a:moveTo>
                <a:lnTo>
                  <a:pt x="0" y="0"/>
                </a:lnTo>
                <a:lnTo>
                  <a:pt x="0" y="511962"/>
                </a:lnTo>
                <a:lnTo>
                  <a:pt x="127647" y="511962"/>
                </a:lnTo>
                <a:lnTo>
                  <a:pt x="127647" y="0"/>
                </a:lnTo>
                <a:close/>
              </a:path>
            </a:pathLst>
          </a:custGeom>
          <a:solidFill>
            <a:srgbClr val="EBB34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Merci de votre attention !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2"/>
          </p:nvPr>
        </p:nvSpPr>
        <p:spPr>
          <a:xfrm>
            <a:off x="1800592" y="1412776"/>
            <a:ext cx="5303520" cy="4526280"/>
          </a:xfrm>
        </p:spPr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72981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odèle-ppt-novembre-2021" id="{AF24C071-7648-3E4F-A135-4F047659AB8E}" vid="{3FFD0F18-CC22-9D43-8830-1643EE5C1E14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212E7480E269B4ABFE1AF0DE7286A35" ma:contentTypeVersion="8" ma:contentTypeDescription="Crée un document." ma:contentTypeScope="" ma:versionID="c71e999d3579f4a13e545f7a81e16707">
  <xsd:schema xmlns:xsd="http://www.w3.org/2001/XMLSchema" xmlns:xs="http://www.w3.org/2001/XMLSchema" xmlns:p="http://schemas.microsoft.com/office/2006/metadata/properties" xmlns:ns3="fa859967-ed3b-48b3-acc3-20336a815a36" targetNamespace="http://schemas.microsoft.com/office/2006/metadata/properties" ma:root="true" ma:fieldsID="7166d21f7b52dbacd6934235f4233771" ns3:_="">
    <xsd:import namespace="fa859967-ed3b-48b3-acc3-20336a815a36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a859967-ed3b-48b3-acc3-20336a815a3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AECC3F1-18AD-41E2-803F-CD2FC299D976}">
  <ds:schemaRefs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purl.org/dc/dcmitype/"/>
    <ds:schemaRef ds:uri="fa859967-ed3b-48b3-acc3-20336a815a36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48A0F632-019E-4B54-9FD5-FD94AC77853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A96245C-1EB8-48AC-86B7-09B94BCB44A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a859967-ed3b-48b3-acc3-20336a815a3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Thème Office</Template>
  <TotalTime>4579</TotalTime>
  <Words>5</Words>
  <Application>Microsoft Office PowerPoint</Application>
  <PresentationFormat>Grand écran</PresentationFormat>
  <Paragraphs>1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1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5" baseType="lpstr">
      <vt:lpstr>Calibri</vt:lpstr>
      <vt:lpstr>Thème Office</vt:lpstr>
      <vt:lpstr>Présentation PowerPoint</vt:lpstr>
      <vt:lpstr>Présentation PowerPoint</vt:lpstr>
      <vt:lpstr>Merci de votre attention 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TITRE DU  DOC Sous-titre</dc:title>
  <dc:creator>Anne Marie GASTAUD</dc:creator>
  <cp:lastModifiedBy>Marie LE DEUN</cp:lastModifiedBy>
  <cp:revision>24</cp:revision>
  <dcterms:created xsi:type="dcterms:W3CDTF">2021-12-01T08:14:21Z</dcterms:created>
  <dcterms:modified xsi:type="dcterms:W3CDTF">2023-04-12T12:21:11Z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2021-11-17T00:00:00Z</vt:filetime>
  </property>
  <property fmtid="{D5CDD505-2E9C-101B-9397-08002B2CF9AE}" pid="3" name="Creator">
    <vt:lpwstr>Acrobat PDFMaker 21 pour PowerPoint</vt:lpwstr>
  </property>
  <property fmtid="{D5CDD505-2E9C-101B-9397-08002B2CF9AE}" pid="4" name="LastSaved">
    <vt:filetime>2021-11-17T00:00:00Z</vt:filetime>
  </property>
  <property fmtid="{D5CDD505-2E9C-101B-9397-08002B2CF9AE}" pid="5" name="ContentTypeId">
    <vt:lpwstr>0x0101005212E7480E269B4ABFE1AF0DE7286A35</vt:lpwstr>
  </property>
</Properties>
</file>